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Bricolage Grotesque Semi Bold" panose="020B0604020202020204" charset="0"/>
      <p:regular r:id="rId10"/>
    </p:embeddedFont>
    <p:embeddedFont>
      <p:font typeface="Inter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311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99356" y="3271471"/>
            <a:ext cx="5020576" cy="15686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36989" y="1743873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Digital Transformation </a:t>
            </a:r>
          </a:p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                      at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2502348" y="5559249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400" i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Empowering Operations through eCommerce &amp; HR Platforms</a:t>
            </a:r>
            <a:endParaRPr lang="en-US" sz="24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136B33-A7AE-5A14-5A6C-3B5049AAC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34DFF0-37AE-DE50-44B3-3C7C84E931E9}"/>
              </a:ext>
            </a:extLst>
          </p:cNvPr>
          <p:cNvSpPr/>
          <p:nvPr/>
        </p:nvSpPr>
        <p:spPr>
          <a:xfrm>
            <a:off x="1546853" y="6595882"/>
            <a:ext cx="235250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Presented By : </a:t>
            </a:r>
          </a:p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Team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7487"/>
            <a:ext cx="401657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Streamlining Our Digital Footprint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306003"/>
            <a:ext cx="733544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eCommerce Website Overview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3223736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new eCommerce platform is designed to be a comprehensive digital catalog, showcasing Tiranga Aerospace’s extensive product range to our B2B defense, aerospace, and industrial customers globally. It centralizes product information and simplifies communication.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4082058"/>
            <a:ext cx="6422231" cy="2350056"/>
          </a:xfrm>
          <a:prstGeom prst="roundRect">
            <a:avLst>
              <a:gd name="adj" fmla="val 3547"/>
            </a:avLst>
          </a:prstGeom>
          <a:noFill/>
          <a:ln w="22860">
            <a:solidFill>
              <a:srgbClr val="F8ECD3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15008" y="43032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Purpose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1015008" y="473249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Unified product showcase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15008" y="511944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B2B catalog for key industries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15008" y="550640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Easier client communication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7414379" y="4082058"/>
            <a:ext cx="6422231" cy="2350056"/>
          </a:xfrm>
          <a:prstGeom prst="roundRect">
            <a:avLst>
              <a:gd name="adj" fmla="val 3547"/>
            </a:avLst>
          </a:prstGeom>
          <a:noFill/>
          <a:ln w="22860">
            <a:solidFill>
              <a:srgbClr val="F8ECD3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7635597" y="43032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Product Categories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7635597" y="473249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Materials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635597" y="511944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SATCOM Products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635597" y="550640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Ceramics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635597" y="589335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Magnets (NdFeB, SmCo, Alnico, Ferrite, Custom RE)</a:t>
            </a:r>
            <a:endParaRPr lang="en-US" sz="15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B688946-914C-0B82-1834-0444EF29E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04975"/>
            <a:ext cx="35618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Revolutionizing Our Approach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213491"/>
            <a:ext cx="930402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Why We Built the eCommerce Platform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3131225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eCommerce platform addresses critical business needs by providing a robust online presence, reducing reliance on outdated manual processes, and enhancing customer confidence through structured, real-time access to our offerings.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87904"/>
            <a:ext cx="391977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Business Needs Addressed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758333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online presence for buyers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145286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Reduced dependency on manual catalogs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532239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product details and technical specs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19192"/>
            <a:ext cx="69556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Increased customer confidence with structured presentation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8241149" y="418790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Technology Stack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8241149" y="4758333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NEXT JS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8241149" y="5145286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SPRING BOOT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8241149" y="5532239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MySQL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8241149" y="6028373"/>
            <a:ext cx="560296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52FBC59-2A77-B39C-2D47-574C3C7D2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8188" y="7444264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4594"/>
            <a:ext cx="332636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Empowering Our Workforce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023110"/>
            <a:ext cx="67648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HR Tool Overview &amp; Purpose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2940844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new HR tool centralizes employee data and activities, overcoming the inefficiencies of manual reporting and providing real-time visibility into our internal operations. It streamlines core HR functions and enhances data integrity.</a:t>
            </a: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3799165"/>
            <a:ext cx="4215289" cy="2915722"/>
          </a:xfrm>
          <a:prstGeom prst="roundRect">
            <a:avLst>
              <a:gd name="adj" fmla="val 3763"/>
            </a:avLst>
          </a:prstGeom>
          <a:noFill/>
          <a:ln w="22860">
            <a:solidFill>
              <a:srgbClr val="F8ECD3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30" y="3799165"/>
            <a:ext cx="91440" cy="291572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83588" y="402038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Why We Built It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83588" y="4449604"/>
            <a:ext cx="37042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Eliminate inefficient manual reporting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83588" y="5154097"/>
            <a:ext cx="37042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Centralized visibility of employee activities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83588" y="5858589"/>
            <a:ext cx="37042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data accuracy and accessibility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5207437" y="3799165"/>
            <a:ext cx="4215408" cy="2915722"/>
          </a:xfrm>
          <a:prstGeom prst="roundRect">
            <a:avLst>
              <a:gd name="adj" fmla="val 3763"/>
            </a:avLst>
          </a:prstGeom>
          <a:noFill/>
          <a:ln w="22860">
            <a:solidFill>
              <a:srgbClr val="F8ECD3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4577" y="3799165"/>
            <a:ext cx="91440" cy="2915722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97235" y="402038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Modules</a:t>
            </a:r>
            <a:endParaRPr lang="en-US" sz="1950" dirty="0"/>
          </a:p>
        </p:txBody>
      </p:sp>
      <p:sp>
        <p:nvSpPr>
          <p:cNvPr id="14" name="Text 10"/>
          <p:cNvSpPr/>
          <p:nvPr/>
        </p:nvSpPr>
        <p:spPr>
          <a:xfrm>
            <a:off x="5497235" y="4449604"/>
            <a:ext cx="370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Attendance &amp; Leave Management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5497235" y="4836557"/>
            <a:ext cx="370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Engineer Visit Logs &amp; Reporting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5497235" y="5223510"/>
            <a:ext cx="370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Client Interaction Records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5497235" y="5610463"/>
            <a:ext cx="370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Admin &amp; User Access Levels</a:t>
            </a:r>
            <a:endParaRPr lang="en-US" sz="1550" dirty="0"/>
          </a:p>
        </p:txBody>
      </p:sp>
      <p:sp>
        <p:nvSpPr>
          <p:cNvPr id="18" name="Shape 14"/>
          <p:cNvSpPr/>
          <p:nvPr/>
        </p:nvSpPr>
        <p:spPr>
          <a:xfrm>
            <a:off x="9621203" y="3799165"/>
            <a:ext cx="4215289" cy="2915722"/>
          </a:xfrm>
          <a:prstGeom prst="roundRect">
            <a:avLst>
              <a:gd name="adj" fmla="val 3763"/>
            </a:avLst>
          </a:prstGeom>
          <a:noFill/>
          <a:ln w="22860">
            <a:solidFill>
              <a:srgbClr val="F8ECD3"/>
            </a:solidFill>
            <a:prstDash val="solid"/>
          </a:ln>
        </p:spPr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343" y="3799165"/>
            <a:ext cx="91440" cy="291572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911001" y="402038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Technology Stack</a:t>
            </a:r>
            <a:endParaRPr lang="en-US" sz="1950" dirty="0"/>
          </a:p>
        </p:txBody>
      </p:sp>
      <p:sp>
        <p:nvSpPr>
          <p:cNvPr id="21" name="Text 16"/>
          <p:cNvSpPr/>
          <p:nvPr/>
        </p:nvSpPr>
        <p:spPr>
          <a:xfrm>
            <a:off x="9911001" y="4449604"/>
            <a:ext cx="37042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Next.js</a:t>
            </a:r>
            <a:endParaRPr lang="en-US" sz="1550" dirty="0"/>
          </a:p>
        </p:txBody>
      </p:sp>
      <p:sp>
        <p:nvSpPr>
          <p:cNvPr id="22" name="Text 17"/>
          <p:cNvSpPr/>
          <p:nvPr/>
        </p:nvSpPr>
        <p:spPr>
          <a:xfrm>
            <a:off x="9911001" y="4836557"/>
            <a:ext cx="37042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Java Spring Boot</a:t>
            </a:r>
            <a:endParaRPr lang="en-US" sz="1550" dirty="0"/>
          </a:p>
        </p:txBody>
      </p:sp>
      <p:sp>
        <p:nvSpPr>
          <p:cNvPr id="23" name="Text 18"/>
          <p:cNvSpPr/>
          <p:nvPr/>
        </p:nvSpPr>
        <p:spPr>
          <a:xfrm>
            <a:off x="9911001" y="5223510"/>
            <a:ext cx="37042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MySQL</a:t>
            </a:r>
            <a:endParaRPr lang="en-US" sz="1550" dirty="0"/>
          </a:p>
        </p:txBody>
      </p:sp>
      <p:sp>
        <p:nvSpPr>
          <p:cNvPr id="24" name="Text 19"/>
          <p:cNvSpPr/>
          <p:nvPr/>
        </p:nvSpPr>
        <p:spPr>
          <a:xfrm>
            <a:off x="9911001" y="5660112"/>
            <a:ext cx="37042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A033E7E-EFCC-D3D7-28BA-90AF77683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3392"/>
            <a:ext cx="477250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Key Milestones &amp; Future Enhancements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1931908"/>
            <a:ext cx="581025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Summary &amp; What's Next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2849642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have successfully achieved significant digital milestones, laying the groundwork for a more efficient and integrated operational ecosystem. Our roadmap includes exciting new features that will further enhance our platforms.</a:t>
            </a:r>
            <a:endParaRPr lang="en-US" sz="15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07963"/>
            <a:ext cx="6521410" cy="7937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92148" y="470011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Achievements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92148" y="5129332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online product catalog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992148" y="5516285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Structured employee and client interaction system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92148" y="5903238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control over hosted solutions</a:t>
            </a:r>
            <a:endParaRPr lang="en-US" sz="15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707963"/>
            <a:ext cx="6521410" cy="79379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13558" y="470011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Upcoming Features</a:t>
            </a:r>
            <a:endParaRPr lang="en-US" sz="1950" dirty="0"/>
          </a:p>
        </p:txBody>
      </p:sp>
      <p:sp>
        <p:nvSpPr>
          <p:cNvPr id="12" name="Text 8"/>
          <p:cNvSpPr/>
          <p:nvPr/>
        </p:nvSpPr>
        <p:spPr>
          <a:xfrm>
            <a:off x="7513558" y="5129332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Admin Panel (CRUD)</a:t>
            </a:r>
            <a:endParaRPr lang="en-US" sz="1550" dirty="0"/>
          </a:p>
        </p:txBody>
      </p:sp>
      <p:sp>
        <p:nvSpPr>
          <p:cNvPr id="13" name="Text 9"/>
          <p:cNvSpPr/>
          <p:nvPr/>
        </p:nvSpPr>
        <p:spPr>
          <a:xfrm>
            <a:off x="7513558" y="5516285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Resume Upload &amp; Interview Scheduling (HR)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7513558" y="5903238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Tender Module Integration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7513558" y="6290191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Engineer Tracking by Department/Region</a:t>
            </a:r>
            <a:endParaRPr lang="en-US" sz="15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D31BF00-5098-E6E8-E620-2BD8DD8B8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5112"/>
            <a:ext cx="395978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Unlocking New Revenue Streams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793790" y="2353628"/>
            <a:ext cx="80136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Future Commercial Opportunities</a:t>
            </a:r>
            <a:endParaRPr lang="en-US" sz="3900" dirty="0"/>
          </a:p>
        </p:txBody>
      </p:sp>
      <p:sp>
        <p:nvSpPr>
          <p:cNvPr id="4" name="Text 2"/>
          <p:cNvSpPr/>
          <p:nvPr/>
        </p:nvSpPr>
        <p:spPr>
          <a:xfrm>
            <a:off x="793790" y="3271361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digital platforms are not just for internal use; they present significant opportunities for commercialization. By extending their capabilities, we can create new revenue streams and position Tiranga Aerospace as a digital enabler in the industrial sector.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328041"/>
            <a:ext cx="55871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eCommerce Platform – B2B Commercial Model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48365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Multi-Vendor Marketplace: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Allow OEMs/partners to list.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22351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Online Quotation &amp; Payment: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Enable direct transactions.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61046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Inventory &amp; Dispatch Integration: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Streamline logistics.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9741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Analytics Dashboard: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Provide partner insights.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564874" y="4328041"/>
            <a:ext cx="55670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HR Tool – SaaS Product (Software as a Service)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564874" y="48365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 to SMEs: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License to defense/engineering firms.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22351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Modular Licensing: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Attendance, Visit Report, Recruitment.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61046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Cloud-based &amp; Subscription Ready:</a:t>
            </a:r>
            <a:r>
              <a:rPr lang="en-US" sz="1550" dirty="0">
                <a:solidFill>
                  <a:srgbClr val="2C292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Scalable hosting.</a:t>
            </a:r>
            <a:endParaRPr lang="en-US" sz="155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C5B8834-B92C-92C3-8D5D-A59B61008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60472" y="3722269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7200" dirty="0">
                <a:solidFill>
                  <a:srgbClr val="2C2926"/>
                </a:solidFill>
                <a:latin typeface="Bricolage Grotesque Semi Bold" pitchFamily="34" charset="0"/>
                <a:ea typeface="Bricolage Grotesque Semi Bold" pitchFamily="34" charset="-122"/>
                <a:cs typeface="Bricolage Grotesque Semi Bold" pitchFamily="34" charset="-120"/>
              </a:rPr>
              <a:t>THANKYOU</a:t>
            </a:r>
            <a:endParaRPr lang="en-US" sz="7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B2CFA-C8B4-BBAA-1397-72DF9BC8E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7606" y="7553231"/>
            <a:ext cx="3362794" cy="67636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490</Words>
  <Application>Microsoft Office PowerPoint</Application>
  <PresentationFormat>Custom</PresentationFormat>
  <Paragraphs>77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Bricolage Grotesque Semi Bold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Admin</dc:creator>
  <cp:lastModifiedBy>Admin</cp:lastModifiedBy>
  <cp:revision>13</cp:revision>
  <dcterms:created xsi:type="dcterms:W3CDTF">2025-07-09T08:51:36Z</dcterms:created>
  <dcterms:modified xsi:type="dcterms:W3CDTF">2025-07-09T09:04:10Z</dcterms:modified>
</cp:coreProperties>
</file>